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57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6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1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9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6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80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8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9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174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ED917-FC0A-4795-946E-5878E754EC07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21D4E-6A23-47AE-BF54-273DB3B84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6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COVID-19	May 2020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530435"/>
            <a:ext cx="9144000" cy="1837113"/>
          </a:xfrm>
        </p:spPr>
        <p:txBody>
          <a:bodyPr>
            <a:normAutofit/>
          </a:bodyPr>
          <a:lstStyle/>
          <a:p>
            <a:r>
              <a:rPr lang="en-US" dirty="0" smtClean="0"/>
              <a:t>Eyal Leshem MD DTMH</a:t>
            </a:r>
          </a:p>
          <a:p>
            <a:r>
              <a:rPr lang="en-US" dirty="0" smtClean="0"/>
              <a:t>Sheba Medical Center</a:t>
            </a:r>
          </a:p>
          <a:p>
            <a:r>
              <a:rPr lang="en-US" dirty="0" smtClean="0"/>
              <a:t>Tel Aviv University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391639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Conditions for exit strategy	 	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Conditions</a:t>
            </a:r>
            <a:r>
              <a:rPr lang="en-US" dirty="0" smtClean="0"/>
              <a:t>, not 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Scientific </a:t>
            </a:r>
            <a:r>
              <a:rPr lang="en-US" dirty="0"/>
              <a:t>understanding of </a:t>
            </a:r>
            <a:r>
              <a:rPr lang="en-US" b="1" dirty="0" smtClean="0"/>
              <a:t>epidemiology,</a:t>
            </a:r>
            <a:r>
              <a:rPr lang="en-US" dirty="0" smtClean="0"/>
              <a:t> </a:t>
            </a:r>
            <a:r>
              <a:rPr lang="en-US" dirty="0"/>
              <a:t>immunology and treatment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Different locations </a:t>
            </a:r>
            <a:r>
              <a:rPr lang="en-US" dirty="0" smtClean="0"/>
              <a:t>at different outbreak stages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Ratchet </a:t>
            </a:r>
            <a:r>
              <a:rPr lang="en-US" b="1" dirty="0" smtClean="0"/>
              <a:t>up and down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7527" y="6500553"/>
            <a:ext cx="2826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err="1" smtClean="0"/>
              <a:t>Fineberg</a:t>
            </a:r>
            <a:r>
              <a:rPr lang="en-US" dirty="0" smtClean="0"/>
              <a:t> HV  medium 2020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459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fact sheet lists the criteria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" y="152871"/>
            <a:ext cx="11698185" cy="658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280073" y="6488668"/>
            <a:ext cx="19119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dirty="0" err="1" smtClean="0"/>
              <a:t>Frieden</a:t>
            </a:r>
            <a:r>
              <a:rPr lang="en-US" dirty="0" smtClean="0"/>
              <a:t> T 2020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3916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Eyal\Downloads\IMG_89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36866"/>
            <a:ext cx="12192000" cy="30092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591098" y="515389"/>
            <a:ext cx="37656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COVID-19 ICU Sheba APRIL 2020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87725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938928C2EE15146AFEC6527D0FF9201" ma:contentTypeVersion="1" ma:contentTypeDescription="צור מסמך חדש." ma:contentTypeScope="" ma:versionID="dd2e889350f60607b32dd65ff8bbb29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5d0be1c5bbf6cd520794c7c6a47399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description="'מתזמן תאריך התחלה' הוא עמודת אתר שיוצרת תכונת הפרסום. היא משמשת לציון התאריך והשעה שבהם יופיע הדף לראשונה בפני מבקרי האתר." ma:hidden="true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description="'תזמון תאריך הסיום' הוא עמודת אתר שיוצרת תכונת הפרסום. היא משמשת לציון התאריך והשעה שבהם הדף לא יופיע עוד בפני מבקרי האתר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61C6894-2C43-4E2D-BACA-DCBAC28BFF19}"/>
</file>

<file path=customXml/itemProps2.xml><?xml version="1.0" encoding="utf-8"?>
<ds:datastoreItem xmlns:ds="http://schemas.openxmlformats.org/officeDocument/2006/customXml" ds:itemID="{A61CB493-3977-47E0-AD79-74DF230EAC2D}"/>
</file>

<file path=customXml/itemProps3.xml><?xml version="1.0" encoding="utf-8"?>
<ds:datastoreItem xmlns:ds="http://schemas.openxmlformats.org/officeDocument/2006/customXml" ds:itemID="{8B0E37F7-ECE8-4992-8333-BAB19CBF309A}"/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55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COVID-19 May 2020</vt:lpstr>
      <vt:lpstr>Conditions for exit strategy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Eyal Leshem</dc:creator>
  <cp:lastModifiedBy>Tzabar Vered</cp:lastModifiedBy>
  <cp:revision>9</cp:revision>
  <dcterms:created xsi:type="dcterms:W3CDTF">2020-04-23T11:41:22Z</dcterms:created>
  <dcterms:modified xsi:type="dcterms:W3CDTF">2020-06-01T09:19:30Z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0x0101003938928C2EE15146AFEC6527D0FF9201</vt:lpwstr>
  </property>
</Properties>
</file>