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CBED4C5-30CC-43BB-A76A-7630085F0B09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8A98032-25EB-4B28-9C08-118A41160FB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1022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047E284E-BF76-4E27-B5CB-45B38510EAA9}" type="slidenum">
              <a:rPr lang="he-IL" altLang="he-IL" smtClean="0"/>
              <a:pPr algn="l">
                <a:spcBef>
                  <a:spcPct val="0"/>
                </a:spcBef>
              </a:pPr>
              <a:t>1</a:t>
            </a:fld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168241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633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238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21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320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6883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4263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2686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088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3994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798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203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215F0-3D69-4FCB-AE0E-29548406B79D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43783-7B5F-4AF0-AF0D-D20EF1A7A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786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1468562" y="-27383"/>
            <a:ext cx="9199438" cy="1513284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8196" name="כותרת 2"/>
          <p:cNvSpPr>
            <a:spLocks noGrp="1"/>
          </p:cNvSpPr>
          <p:nvPr>
            <p:ph type="ctrTitle"/>
          </p:nvPr>
        </p:nvSpPr>
        <p:spPr>
          <a:xfrm>
            <a:off x="2230438" y="-82552"/>
            <a:ext cx="7772400" cy="14700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e-IL" altLang="he-IL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itchFamily="34" charset="-79"/>
                <a:cs typeface="David" pitchFamily="34" charset="-79"/>
              </a:rPr>
              <a:t>אשר גרין, סגן נשיא ויו"ר אגף תשתיות, התאחדות בוני הארץ</a:t>
            </a:r>
            <a:endParaRPr lang="he-IL" altLang="he-IL" sz="4000" dirty="0"/>
          </a:p>
        </p:txBody>
      </p:sp>
      <p:sp>
        <p:nvSpPr>
          <p:cNvPr id="7" name="מלבן 6"/>
          <p:cNvSpPr/>
          <p:nvPr/>
        </p:nvSpPr>
        <p:spPr>
          <a:xfrm>
            <a:off x="2466400" y="1744512"/>
            <a:ext cx="6934200" cy="51706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200" dirty="0" smtClean="0"/>
              <a:t>בשנות -90 בנה ענף </a:t>
            </a:r>
            <a:r>
              <a:rPr lang="he-IL" sz="2200" dirty="0"/>
              <a:t>הבנייה הישראלי </a:t>
            </a:r>
            <a:r>
              <a:rPr lang="he-IL" sz="2200" dirty="0" smtClean="0"/>
              <a:t>פי </a:t>
            </a:r>
            <a:r>
              <a:rPr lang="he-IL" sz="2200" dirty="0"/>
              <a:t>שתיים דירות </a:t>
            </a:r>
            <a:r>
              <a:rPr lang="he-IL" sz="2200" dirty="0" smtClean="0"/>
              <a:t>בחצי </a:t>
            </a:r>
            <a:r>
              <a:rPr lang="he-IL" sz="2200" dirty="0"/>
              <a:t>מהזמן </a:t>
            </a:r>
            <a:r>
              <a:rPr lang="he-IL" sz="2200" dirty="0" smtClean="0"/>
              <a:t>שבו הוא </a:t>
            </a:r>
            <a:r>
              <a:rPr lang="he-IL" sz="2200" dirty="0"/>
              <a:t>בונה כיום. </a:t>
            </a:r>
            <a:endParaRPr lang="he-IL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e-IL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200" dirty="0" smtClean="0"/>
              <a:t>ענף </a:t>
            </a:r>
            <a:r>
              <a:rPr lang="he-IL" sz="2200" dirty="0"/>
              <a:t>הבנייה בישראל מבוסס על הטכנולוגיה המתקדמת בעולם בבנייה של מעל 8 קומות. </a:t>
            </a:r>
            <a:endParaRPr lang="he-IL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e-IL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200" dirty="0" smtClean="0"/>
              <a:t>הממשלה </a:t>
            </a:r>
            <a:r>
              <a:rPr lang="he-IL" sz="2200" dirty="0"/>
              <a:t>צריכה להסיר חסמים שמונעים החדרת טכנולוגיה מתקדמת לבנייה נמוכה ובראשה הבנייה הציבורית. </a:t>
            </a:r>
            <a:endParaRPr lang="he-IL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e-IL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200" dirty="0" smtClean="0"/>
              <a:t>טיפול בפריון </a:t>
            </a:r>
            <a:r>
              <a:rPr lang="he-IL" sz="2200" dirty="0"/>
              <a:t>נמוך חייב לכלול טיפול במכרזים ומוסר תשלומים לקויים בענף הבנייה. </a:t>
            </a:r>
            <a:endParaRPr lang="he-IL" sz="2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e-IL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sz="2200" dirty="0" smtClean="0"/>
              <a:t>חשוב </a:t>
            </a:r>
            <a:r>
              <a:rPr lang="he-IL" sz="2200" dirty="0"/>
              <a:t>לטפל </a:t>
            </a:r>
            <a:r>
              <a:rPr lang="he-IL" sz="2200" dirty="0" smtClean="0"/>
              <a:t>בפריון </a:t>
            </a:r>
            <a:r>
              <a:rPr lang="he-IL" sz="2200" dirty="0"/>
              <a:t>העבודה הנמוך, אבל זהו תהליך ארוך ובמשבר הנוכחי בענף צריך לטפל מיידית. </a:t>
            </a:r>
            <a:endParaRPr lang="en-US" sz="2200" dirty="0"/>
          </a:p>
          <a:p>
            <a:r>
              <a:rPr lang="he-IL" sz="2200" dirty="0"/>
              <a:t> </a:t>
            </a:r>
            <a:endParaRPr lang="en-US" sz="22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1423"/>
            <a:ext cx="2230438" cy="51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8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3938928C2EE15146AFEC6527D0FF9201" ma:contentTypeVersion="1" ma:contentTypeDescription="צור מסמך חדש." ma:contentTypeScope="" ma:versionID="dd2e889350f60607b32dd65ff8bbb29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5d0be1c5bbf6cd520794c7c6a47399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מתזמן תאריך התחלה" ma:description="'מתזמן תאריך התחלה' הוא עמודת אתר שיוצרת תכונת הפרסום. היא משמשת לציון התאריך והשעה שבהם יופיע הדף לראשונה בפני מבקרי האתר." ma:hidden="true" ma:internalName="PublishingStartDate">
      <xsd:simpleType>
        <xsd:restriction base="dms:Unknown"/>
      </xsd:simpleType>
    </xsd:element>
    <xsd:element name="PublishingExpirationDate" ma:index="9" nillable="true" ma:displayName="מתזמן תאריך סיום" ma:description="'תזמון תאריך הסיום' הוא עמודת אתר שיוצרת תכונת הפרסום. היא משמשת לציון התאריך והשעה שבהם הדף לא יופיע עוד בפני מבקרי האתר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D99606-F4CD-4882-B83C-447D9D58F26B}"/>
</file>

<file path=customXml/itemProps2.xml><?xml version="1.0" encoding="utf-8"?>
<ds:datastoreItem xmlns:ds="http://schemas.openxmlformats.org/officeDocument/2006/customXml" ds:itemID="{EE154EE5-DCB4-4D34-9754-4A0D91D037DB}"/>
</file>

<file path=customXml/itemProps3.xml><?xml version="1.0" encoding="utf-8"?>
<ds:datastoreItem xmlns:ds="http://schemas.openxmlformats.org/officeDocument/2006/customXml" ds:itemID="{079F5994-24F3-43CC-8920-875F8E9F9C5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מסך רחב</PresentationFormat>
  <Paragraphs>12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David</vt:lpstr>
      <vt:lpstr>Times New Roman</vt:lpstr>
      <vt:lpstr>ערכת נושא Office</vt:lpstr>
      <vt:lpstr>אשר גרין, סגן נשיא ויו"ר אגף תשתיות, התאחדות בוני הארץ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אשר גרין, סגן נשיא ויו"ר אגף תשתיות, התאחדות בוני הארץ</dc:title>
  <dc:creator>Shay Pauzner</dc:creator>
  <cp:lastModifiedBy>Shay Pauzner</cp:lastModifiedBy>
  <cp:revision>1</cp:revision>
  <dcterms:created xsi:type="dcterms:W3CDTF">2016-12-25T11:49:02Z</dcterms:created>
  <dcterms:modified xsi:type="dcterms:W3CDTF">2016-12-25T11:49:02Z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0x0101003938928C2EE15146AFEC6527D0FF9201</vt:lpwstr>
  </property>
</Properties>
</file>